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2" r:id="rId2"/>
    <p:sldId id="257" r:id="rId3"/>
    <p:sldId id="323" r:id="rId4"/>
    <p:sldId id="324" r:id="rId5"/>
    <p:sldId id="325" r:id="rId6"/>
    <p:sldId id="30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/>
    <p:restoredTop sz="86034" autoAdjust="0"/>
  </p:normalViewPr>
  <p:slideViewPr>
    <p:cSldViewPr snapToGrid="0" snapToObjects="1">
      <p:cViewPr>
        <p:scale>
          <a:sx n="75" d="100"/>
          <a:sy n="75" d="100"/>
        </p:scale>
        <p:origin x="214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5F6922-6D0A-A247-945B-B8FA24C8C8EE}" type="datetimeFigureOut">
              <a:rPr lang="en-US" smtClean="0"/>
              <a:pPr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3F3B73-BD4C-4F41-B820-DF18892D7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33" y="0"/>
            <a:ext cx="8229600" cy="1399032"/>
          </a:xfrm>
        </p:spPr>
        <p:txBody>
          <a:bodyPr/>
          <a:lstStyle/>
          <a:p>
            <a:r>
              <a:rPr lang="en-US" dirty="0" smtClean="0"/>
              <a:t>Make title page (p. 232) &amp; TOC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1657" y="2126744"/>
            <a:ext cx="5275119" cy="39563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4533"/>
            <a:ext cx="4038600" cy="5113867"/>
          </a:xfrm>
        </p:spPr>
        <p:txBody>
          <a:bodyPr>
            <a:noAutofit/>
          </a:bodyPr>
          <a:lstStyle/>
          <a:p>
            <a:r>
              <a:rPr lang="en-US" sz="2100" b="1" dirty="0"/>
              <a:t>Chapter 14 - </a:t>
            </a:r>
            <a:r>
              <a:rPr lang="en-US" sz="2100" b="1" dirty="0" err="1"/>
              <a:t>Probablility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232. Chapter 14 Title Page</a:t>
            </a:r>
            <a:br>
              <a:rPr lang="en-US" sz="2100" dirty="0"/>
            </a:br>
            <a:r>
              <a:rPr lang="en-US" sz="2100" dirty="0"/>
              <a:t>233. Chapter 14 Vocabulary</a:t>
            </a:r>
            <a:br>
              <a:rPr lang="en-US" sz="2100" dirty="0"/>
            </a:br>
            <a:r>
              <a:rPr lang="en-US" sz="2100" dirty="0"/>
              <a:t>234-35. Warmups</a:t>
            </a:r>
            <a:br>
              <a:rPr lang="en-US" sz="2100" dirty="0"/>
            </a:br>
            <a:r>
              <a:rPr lang="en-US" sz="2100" dirty="0"/>
              <a:t>236-37. 14.1 - Counting Outcomes</a:t>
            </a:r>
            <a:br>
              <a:rPr lang="en-US" sz="2100" dirty="0"/>
            </a:br>
            <a:r>
              <a:rPr lang="en-US" sz="2100" dirty="0"/>
              <a:t>238-39. 14.2 - Permutations &amp; Combinations</a:t>
            </a:r>
            <a:br>
              <a:rPr lang="en-US" sz="2100" dirty="0"/>
            </a:br>
            <a:r>
              <a:rPr lang="en-US" sz="2100" dirty="0"/>
              <a:t>240-41. 14. 3 - Probability of Compound Events</a:t>
            </a:r>
            <a:br>
              <a:rPr lang="en-US" sz="2100" dirty="0"/>
            </a:br>
            <a:r>
              <a:rPr lang="en-US" sz="2100" dirty="0"/>
              <a:t>242-43. 14.4 -Probability Distributions</a:t>
            </a:r>
            <a:br>
              <a:rPr lang="en-US" sz="2100" dirty="0"/>
            </a:br>
            <a:r>
              <a:rPr lang="en-US" sz="2100" dirty="0"/>
              <a:t>244. Chapter 14 Quiz</a:t>
            </a:r>
            <a:br>
              <a:rPr lang="en-US" sz="2100" dirty="0"/>
            </a:br>
            <a:r>
              <a:rPr lang="en-US" sz="2100" dirty="0"/>
              <a:t>245. Chapter 14 Study Guide</a:t>
            </a:r>
          </a:p>
        </p:txBody>
      </p:sp>
    </p:spTree>
    <p:extLst>
      <p:ext uri="{BB962C8B-B14F-4D97-AF65-F5344CB8AC3E}">
        <p14:creationId xmlns:p14="http://schemas.microsoft.com/office/powerpoint/2010/main" val="50935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6608" y="420130"/>
            <a:ext cx="9573626" cy="643787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/>
              <a:t>14.1 – Counting Outcomes</a:t>
            </a:r>
            <a:br>
              <a:rPr lang="en-US" sz="5000" b="1" dirty="0" smtClean="0"/>
            </a:br>
            <a:r>
              <a:rPr lang="en-US" sz="5000" b="1" dirty="0" smtClean="0"/>
              <a:t>p. 236-237</a:t>
            </a:r>
            <a:br>
              <a:rPr lang="en-US" sz="5000" b="1" dirty="0" smtClean="0"/>
            </a:br>
            <a:r>
              <a:rPr lang="en-US" sz="5000" b="1" dirty="0" smtClean="0"/>
              <a:t>5/10/16</a:t>
            </a:r>
            <a:br>
              <a:rPr lang="en-US" sz="5000" b="1" dirty="0" smtClean="0"/>
            </a:br>
            <a:r>
              <a:rPr lang="en-US" sz="5000" b="1" dirty="0" smtClean="0">
                <a:solidFill>
                  <a:schemeClr val="tx1"/>
                </a:solidFill>
              </a:rPr>
              <a:t>SWBAT: count outcomes using tree diagrams &amp; the counting principal</a:t>
            </a:r>
            <a:r>
              <a:rPr lang="en-US" sz="5000" b="1" dirty="0" smtClean="0"/>
              <a:t/>
            </a:r>
            <a:br>
              <a:rPr lang="en-US" sz="5000" b="1" dirty="0" smtClean="0"/>
            </a:br>
            <a:endParaRPr lang="en-US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b="1" u="sng" dirty="0" smtClean="0"/>
              <a:t>Factorials:</a:t>
            </a:r>
            <a:endParaRPr lang="en-US" sz="5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8!</a:t>
            </a:r>
            <a:endParaRPr lang="en-US" sz="5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10!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5531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3" y="223341"/>
            <a:ext cx="82296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deli offers a special where you can choose a sandwich, side &amp; beverage.  If there are 10 different sandwiches, 12 sides, &amp; 7 beverages, how many different lunch specials can be ordered?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634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Number 10 on homework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Buying a computer with a choice of </a:t>
            </a:r>
            <a:r>
              <a:rPr lang="en-US" dirty="0" err="1" smtClean="0"/>
              <a:t>CD-Rom</a:t>
            </a:r>
            <a:r>
              <a:rPr lang="en-US" dirty="0" smtClean="0"/>
              <a:t>, CD recorder, or DVD drive, one of 2 monitors, and either printer or scanner.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4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500" b="1" u="sng" dirty="0" smtClean="0"/>
              <a:t>Homework:</a:t>
            </a:r>
            <a:endParaRPr lang="en-US" sz="5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algn="ctr">
              <a:buNone/>
            </a:pPr>
            <a:r>
              <a:rPr lang="en-US" sz="6000" b="1" u="sng" dirty="0" smtClean="0">
                <a:solidFill>
                  <a:srgbClr val="000000"/>
                </a:solidFill>
              </a:rPr>
              <a:t>14.1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000000"/>
                </a:solidFill>
              </a:rPr>
              <a:t>9-17 ALL &amp; Vocabulary (p. </a:t>
            </a:r>
            <a:r>
              <a:rPr lang="en-US" sz="6000" smtClean="0">
                <a:solidFill>
                  <a:srgbClr val="000000"/>
                </a:solidFill>
              </a:rPr>
              <a:t>233)</a:t>
            </a:r>
            <a:endParaRPr lang="en-US" sz="6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3912</TotalTime>
  <Words>106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Verdana</vt:lpstr>
      <vt:lpstr>Wingdings 2</vt:lpstr>
      <vt:lpstr>Verve</vt:lpstr>
      <vt:lpstr>Make title page (p. 232) &amp; TOC</vt:lpstr>
      <vt:lpstr>14.1 – Counting Outcomes p. 236-237 5/10/16 SWBAT: count outcomes using tree diagrams &amp; the counting principal </vt:lpstr>
      <vt:lpstr>Factorials:</vt:lpstr>
      <vt:lpstr>PowerPoint Presentation</vt:lpstr>
      <vt:lpstr>Number 10 on homework</vt:lpstr>
      <vt:lpstr>Homework:</vt:lpstr>
    </vt:vector>
  </TitlesOfParts>
  <Company>Explore Knowledge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 (p.28) 9/29</dc:title>
  <dc:creator>Dana Perich</dc:creator>
  <cp:lastModifiedBy>Dana Perich</cp:lastModifiedBy>
  <cp:revision>153</cp:revision>
  <cp:lastPrinted>2015-12-08T15:01:55Z</cp:lastPrinted>
  <dcterms:created xsi:type="dcterms:W3CDTF">2016-02-23T03:53:19Z</dcterms:created>
  <dcterms:modified xsi:type="dcterms:W3CDTF">2016-05-10T02:54:45Z</dcterms:modified>
</cp:coreProperties>
</file>