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118"/>
  </p:normalViewPr>
  <p:slideViewPr>
    <p:cSldViewPr snapToGrid="0" snapToObjects="1">
      <p:cViewPr varScale="1">
        <p:scale>
          <a:sx n="84" d="100"/>
          <a:sy n="84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9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3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7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15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6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69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5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9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2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28773C-6928-1C43-BBDB-A19F7F9DD73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6FCF772-BB66-214C-966F-75F4EAB5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1 Essentials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Time Wisely</a:t>
            </a:r>
            <a:br>
              <a:rPr lang="en-US" b="1" dirty="0" smtClean="0"/>
            </a:br>
            <a:r>
              <a:rPr lang="en-US" b="1" dirty="0" smtClean="0"/>
              <a:t>Week  of January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Plan how you will use allotted time:</a:t>
            </a:r>
          </a:p>
          <a:p>
            <a:pPr lvl="1"/>
            <a:r>
              <a:rPr lang="en-US" sz="2200" dirty="0"/>
              <a:t>Estimate how many minutes you will need to finish each test section.</a:t>
            </a:r>
          </a:p>
          <a:p>
            <a:pPr lvl="1"/>
            <a:r>
              <a:rPr lang="en-US" sz="2200" dirty="0"/>
              <a:t>Determine a pace which will ensure completing the whole test on time.</a:t>
            </a:r>
          </a:p>
          <a:p>
            <a:pPr lvl="1"/>
            <a:r>
              <a:rPr lang="en-US" sz="2200" dirty="0"/>
              <a:t>Start with the easiest section to build your confidence.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9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Time Wisely</a:t>
            </a:r>
            <a:br>
              <a:rPr lang="en-US" b="1" dirty="0" smtClean="0"/>
            </a:br>
            <a:r>
              <a:rPr lang="en-US" b="1" dirty="0" smtClean="0"/>
              <a:t>Week  of January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Manage your time:</a:t>
            </a:r>
          </a:p>
          <a:p>
            <a:pPr lvl="1"/>
            <a:r>
              <a:rPr lang="en-US" sz="2000" dirty="0"/>
              <a:t>Scan through the test quickly before starting. </a:t>
            </a:r>
            <a:endParaRPr lang="en-US" sz="2000" dirty="0" smtClean="0"/>
          </a:p>
          <a:p>
            <a:pPr lvl="1"/>
            <a:r>
              <a:rPr lang="en-US" sz="2000" dirty="0" smtClean="0"/>
              <a:t>Answer </a:t>
            </a:r>
            <a:r>
              <a:rPr lang="en-US" sz="2000" dirty="0"/>
              <a:t>the easy </a:t>
            </a:r>
            <a:r>
              <a:rPr lang="en-US" sz="2000" dirty="0" smtClean="0"/>
              <a:t>questions in that section </a:t>
            </a:r>
            <a:r>
              <a:rPr lang="en-US" sz="2000" dirty="0"/>
              <a:t>first </a:t>
            </a:r>
            <a:endParaRPr lang="en-US" sz="2000" dirty="0" smtClean="0"/>
          </a:p>
          <a:p>
            <a:pPr lvl="2"/>
            <a:r>
              <a:rPr lang="en-US" sz="2000" dirty="0" smtClean="0"/>
              <a:t>This can </a:t>
            </a:r>
            <a:r>
              <a:rPr lang="en-US" sz="2000" dirty="0"/>
              <a:t>be a time saver and a confidence builder. </a:t>
            </a:r>
            <a:endParaRPr lang="en-US" sz="2000" dirty="0" smtClean="0"/>
          </a:p>
          <a:p>
            <a:pPr lvl="2"/>
            <a:r>
              <a:rPr lang="en-US" sz="2000" dirty="0" smtClean="0"/>
              <a:t>Plus</a:t>
            </a:r>
            <a:r>
              <a:rPr lang="en-US" sz="2000" dirty="0"/>
              <a:t>, it saves more time in the end for you to focus on the hard stuff.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39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Time Wisely</a:t>
            </a:r>
            <a:br>
              <a:rPr lang="en-US" b="1" dirty="0" smtClean="0"/>
            </a:br>
            <a:r>
              <a:rPr lang="en-US" b="1" dirty="0" smtClean="0"/>
              <a:t>Week  of January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Plan to finish early &amp; leave time for review:</a:t>
            </a:r>
          </a:p>
          <a:p>
            <a:pPr lvl="1"/>
            <a:r>
              <a:rPr lang="en-US" sz="2000" dirty="0"/>
              <a:t>Return to difficult questions you marked for review.</a:t>
            </a:r>
          </a:p>
          <a:p>
            <a:pPr lvl="1"/>
            <a:r>
              <a:rPr lang="en-US" sz="2000" dirty="0"/>
              <a:t>Proofread your essays and pay attention to grammar and spelling.</a:t>
            </a:r>
          </a:p>
          <a:p>
            <a:pPr lvl="1"/>
            <a:r>
              <a:rPr lang="en-US" sz="2000" dirty="0"/>
              <a:t>Make sure you answer all the questions. Many students have failed to notice questions on the back side of the paper.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1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160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Test-Taking Strategies</vt:lpstr>
      <vt:lpstr>Using Time Wisely Week  of January 10</vt:lpstr>
      <vt:lpstr>Using Time Wisely Week  of January 10</vt:lpstr>
      <vt:lpstr>Using Time Wisely Week  of January 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Test-Taking Strategies</dc:title>
  <dc:creator>Dana Perich</dc:creator>
  <cp:lastModifiedBy>Dana Perich</cp:lastModifiedBy>
  <cp:revision>1</cp:revision>
  <dcterms:created xsi:type="dcterms:W3CDTF">2017-01-10T04:19:13Z</dcterms:created>
  <dcterms:modified xsi:type="dcterms:W3CDTF">2017-01-10T04:26:42Z</dcterms:modified>
</cp:coreProperties>
</file>